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64" r:id="rId2"/>
    <p:sldId id="256" r:id="rId3"/>
    <p:sldId id="261" r:id="rId4"/>
    <p:sldId id="262" r:id="rId5"/>
    <p:sldId id="257" r:id="rId6"/>
    <p:sldId id="258" r:id="rId7"/>
    <p:sldId id="259" r:id="rId8"/>
    <p:sldId id="260" r:id="rId9"/>
    <p:sldId id="263" r:id="rId1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3048"/>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25146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Subtitle 8"/>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fld id="{77CB4B97-8F5F-4B19-8E11-BF94A98704B8}" type="datetimeFigureOut">
              <a:rPr lang="en-US" smtClean="0"/>
              <a:pPr/>
              <a:t>5/14/2019</a:t>
            </a:fld>
            <a:endParaRPr lang="en-IN"/>
          </a:p>
        </p:txBody>
      </p:sp>
      <p:sp>
        <p:nvSpPr>
          <p:cNvPr id="17" name="Footer Placeholder 16"/>
          <p:cNvSpPr>
            <a:spLocks noGrp="1"/>
          </p:cNvSpPr>
          <p:nvPr>
            <p:ph type="ftr" sz="quarter" idx="11"/>
          </p:nvPr>
        </p:nvSpPr>
        <p:spPr/>
        <p:txBody>
          <a:bodyPr/>
          <a:lstStyle/>
          <a:p>
            <a:endParaRPr lang="en-IN"/>
          </a:p>
        </p:txBody>
      </p:sp>
      <p:sp>
        <p:nvSpPr>
          <p:cNvPr id="7" name="Straight Connector 6"/>
          <p:cNvSpPr>
            <a:spLocks noChangeShapeType="1"/>
          </p:cNvSpPr>
          <p:nvPr/>
        </p:nvSpPr>
        <p:spPr bwMode="auto">
          <a:xfrm>
            <a:off x="155448" y="2420112"/>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Oval 12"/>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Oval 13"/>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Slide Number Placeholder 28"/>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C57F0B13-E682-41F6-BD1C-C71623BB0A4C}" type="slidenum">
              <a:rPr lang="en-IN" smtClean="0"/>
              <a:pPr/>
              <a:t>‹#›</a:t>
            </a:fld>
            <a:endParaRPr lang="en-IN"/>
          </a:p>
        </p:txBody>
      </p:sp>
      <p:sp>
        <p:nvSpPr>
          <p:cNvPr id="8" name="Title 7"/>
          <p:cNvSpPr>
            <a:spLocks noGrp="1"/>
          </p:cNvSpPr>
          <p:nvPr>
            <p:ph type="ctrTitle"/>
          </p:nvPr>
        </p:nvSpPr>
        <p:spPr>
          <a:xfrm>
            <a:off x="685800" y="381000"/>
            <a:ext cx="7772400" cy="1752600"/>
          </a:xfrm>
        </p:spPr>
        <p:txBody>
          <a:bodyPr anchor="b"/>
          <a:lstStyle>
            <a:lvl1pPr>
              <a:defRPr sz="4200">
                <a:solidFill>
                  <a:schemeClr val="accent1"/>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77CB4B97-8F5F-4B19-8E11-BF94A98704B8}" type="datetimeFigureOut">
              <a:rPr lang="en-US" smtClean="0"/>
              <a:pPr/>
              <a:t>5/14/2019</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C57F0B13-E682-41F6-BD1C-C71623BB0A4C}" type="slidenum">
              <a:rPr lang="en-IN" smtClean="0"/>
              <a:pPr/>
              <a:t>‹#›</a:t>
            </a:fld>
            <a:endParaRPr lang="en-IN"/>
          </a:p>
        </p:txBody>
      </p:sp>
    </p:spTree>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2"/>
      </p:bgRef>
    </p:bg>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7010400" y="0"/>
            <a:ext cx="21336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Straight Connector 12"/>
          <p:cNvSpPr>
            <a:spLocks noChangeShapeType="1"/>
          </p:cNvSpPr>
          <p:nvPr/>
        </p:nvSpPr>
        <p:spPr bwMode="auto">
          <a:xfrm rot="5400000">
            <a:off x="4021836" y="3278124"/>
            <a:ext cx="6245352"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4" name="Oval 13"/>
          <p:cNvSpPr/>
          <p:nvPr/>
        </p:nvSpPr>
        <p:spPr>
          <a:xfrm>
            <a:off x="6839712"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6934200" y="3020251"/>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6915912" y="3009901"/>
            <a:ext cx="457200" cy="441325"/>
          </a:xfrm>
        </p:spPr>
        <p:txBody>
          <a:bodyPr/>
          <a:lstStyle/>
          <a:p>
            <a:fld id="{C57F0B13-E682-41F6-BD1C-C71623BB0A4C}" type="slidenum">
              <a:rPr lang="en-IN" smtClean="0"/>
              <a:pPr/>
              <a:t>‹#›</a:t>
            </a:fld>
            <a:endParaRPr lang="en-IN"/>
          </a:p>
        </p:txBody>
      </p:sp>
      <p:sp>
        <p:nvSpPr>
          <p:cNvPr id="3" name="Vertical Text Placeholder 2"/>
          <p:cNvSpPr>
            <a:spLocks noGrp="1"/>
          </p:cNvSpPr>
          <p:nvPr>
            <p:ph type="body" orient="vert" idx="1"/>
          </p:nvPr>
        </p:nvSpPr>
        <p:spPr>
          <a:xfrm>
            <a:off x="304800" y="304800"/>
            <a:ext cx="6553200" cy="5821366"/>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77CB4B97-8F5F-4B19-8E11-BF94A98704B8}" type="datetimeFigureOut">
              <a:rPr lang="en-US" smtClean="0"/>
              <a:pPr/>
              <a:t>5/14/2019</a:t>
            </a:fld>
            <a:endParaRPr lang="en-IN"/>
          </a:p>
        </p:txBody>
      </p:sp>
      <p:sp>
        <p:nvSpPr>
          <p:cNvPr id="5" name="Footer Placeholder 4"/>
          <p:cNvSpPr>
            <a:spLocks noGrp="1"/>
          </p:cNvSpPr>
          <p:nvPr>
            <p:ph type="ftr" sz="quarter" idx="11"/>
          </p:nvPr>
        </p:nvSpPr>
        <p:spPr/>
        <p:txBody>
          <a:bodyPr/>
          <a:lstStyle/>
          <a:p>
            <a:endParaRPr lang="en-IN"/>
          </a:p>
        </p:txBody>
      </p:sp>
      <p:sp>
        <p:nvSpPr>
          <p:cNvPr id="2" name="Vertical Title 1"/>
          <p:cNvSpPr>
            <a:spLocks noGrp="1"/>
          </p:cNvSpPr>
          <p:nvPr>
            <p:ph type="title" orient="vert"/>
          </p:nvPr>
        </p:nvSpPr>
        <p:spPr>
          <a:xfrm>
            <a:off x="7391400" y="304801"/>
            <a:ext cx="1447800" cy="5851525"/>
          </a:xfrm>
        </p:spPr>
        <p:txBody>
          <a:bodyPr vert="eaVert"/>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accent3">
                    <a:shade val="75000"/>
                  </a:schemeClr>
                </a:solidFill>
              </a:defRPr>
            </a:lvl1p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77CB4B97-8F5F-4B19-8E11-BF94A98704B8}" type="datetimeFigureOut">
              <a:rPr lang="en-US" smtClean="0"/>
              <a:pPr/>
              <a:t>5/14/2019</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a:xfrm>
            <a:off x="4361688" y="1026372"/>
            <a:ext cx="457200" cy="441325"/>
          </a:xfrm>
        </p:spPr>
        <p:txBody>
          <a:bodyPr/>
          <a:lstStyle/>
          <a:p>
            <a:fld id="{C57F0B13-E682-41F6-BD1C-C71623BB0A4C}" type="slidenum">
              <a:rPr lang="en-IN" smtClean="0"/>
              <a:pPr/>
              <a:t>‹#›</a:t>
            </a:fld>
            <a:endParaRPr lang="en-IN"/>
          </a:p>
        </p:txBody>
      </p:sp>
      <p:sp>
        <p:nvSpPr>
          <p:cNvPr id="8" name="Content Placeholder 7"/>
          <p:cNvSpPr>
            <a:spLocks noGrp="1"/>
          </p:cNvSpPr>
          <p:nvPr>
            <p:ph sz="quarter" idx="1"/>
          </p:nvPr>
        </p:nvSpPr>
        <p:spPr>
          <a:xfrm>
            <a:off x="301752" y="1527048"/>
            <a:ext cx="850392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1905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152400" y="2286000"/>
            <a:ext cx="8833104" cy="304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5448" y="142352"/>
            <a:ext cx="8833104" cy="2139696"/>
          </a:xfrm>
          <a:prstGeom prst="rect">
            <a:avLst/>
          </a:prstGeom>
          <a:solidFill>
            <a:schemeClr val="accent1"/>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1368426" y="2743200"/>
            <a:ext cx="6480174" cy="1673225"/>
          </a:xfrm>
        </p:spPr>
        <p:txBody>
          <a:bodyPr anchor="t"/>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13" name="Rectangle 12"/>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Rectangle 13"/>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Footer Placeholder 4"/>
          <p:cNvSpPr>
            <a:spLocks noGrp="1"/>
          </p:cNvSpPr>
          <p:nvPr>
            <p:ph type="ftr" sz="quarter" idx="11"/>
          </p:nvPr>
        </p:nvSpPr>
        <p:spPr/>
        <p:txBody>
          <a:bodyPr/>
          <a:lstStyle/>
          <a:p>
            <a:endParaRPr lang="en-IN"/>
          </a:p>
        </p:txBody>
      </p:sp>
      <p:sp>
        <p:nvSpPr>
          <p:cNvPr id="4" name="Date Placeholder 3"/>
          <p:cNvSpPr>
            <a:spLocks noGrp="1"/>
          </p:cNvSpPr>
          <p:nvPr>
            <p:ph type="dt" sz="half" idx="10"/>
          </p:nvPr>
        </p:nvSpPr>
        <p:spPr/>
        <p:txBody>
          <a:bodyPr/>
          <a:lstStyle/>
          <a:p>
            <a:fld id="{77CB4B97-8F5F-4B19-8E11-BF94A98704B8}" type="datetimeFigureOut">
              <a:rPr lang="en-US" smtClean="0"/>
              <a:pPr/>
              <a:t>5/14/2019</a:t>
            </a:fld>
            <a:endParaRPr lang="en-IN"/>
          </a:p>
        </p:txBody>
      </p:sp>
      <p:sp>
        <p:nvSpPr>
          <p:cNvPr id="8" name="Straight Connector 7"/>
          <p:cNvSpPr>
            <a:spLocks noChangeShapeType="1"/>
          </p:cNvSpPr>
          <p:nvPr/>
        </p:nvSpPr>
        <p:spPr bwMode="auto">
          <a:xfrm>
            <a:off x="152400" y="2438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Oval 9"/>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C57F0B13-E682-41F6-BD1C-C71623BB0A4C}" type="slidenum">
              <a:rPr lang="en-IN" smtClean="0"/>
              <a:pPr/>
              <a:t>‹#›</a:t>
            </a:fld>
            <a:endParaRPr lang="en-IN"/>
          </a:p>
        </p:txBody>
      </p:sp>
      <p:sp>
        <p:nvSpPr>
          <p:cNvPr id="2" name="Title 1"/>
          <p:cNvSpPr>
            <a:spLocks noGrp="1"/>
          </p:cNvSpPr>
          <p:nvPr>
            <p:ph type="title"/>
          </p:nvPr>
        </p:nvSpPr>
        <p:spPr>
          <a:xfrm>
            <a:off x="722313" y="533400"/>
            <a:ext cx="7772400" cy="1524000"/>
          </a:xfrm>
        </p:spPr>
        <p:txBody>
          <a:bodyPr anchor="b"/>
          <a:lstStyle>
            <a:lvl1pPr algn="ctr">
              <a:buNone/>
              <a:defRPr sz="4200" b="0" cap="none" baseline="0">
                <a:solidFill>
                  <a:srgbClr val="FFFFFF"/>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301752" y="228600"/>
            <a:ext cx="8534400" cy="758952"/>
          </a:xfrm>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a:xfrm>
            <a:off x="5791200" y="6409944"/>
            <a:ext cx="3044952" cy="365760"/>
          </a:xfrm>
        </p:spPr>
        <p:txBody>
          <a:bodyPr/>
          <a:lstStyle/>
          <a:p>
            <a:fld id="{77CB4B97-8F5F-4B19-8E11-BF94A98704B8}" type="datetimeFigureOut">
              <a:rPr lang="en-US" smtClean="0"/>
              <a:pPr/>
              <a:t>5/14/2019</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C57F0B13-E682-41F6-BD1C-C71623BB0A4C}" type="slidenum">
              <a:rPr lang="en-IN" smtClean="0"/>
              <a:pPr/>
              <a:t>‹#›</a:t>
            </a:fld>
            <a:endParaRPr lang="en-IN"/>
          </a:p>
        </p:txBody>
      </p:sp>
      <p:sp>
        <p:nvSpPr>
          <p:cNvPr id="8" name="Straight Connector 7"/>
          <p:cNvSpPr>
            <a:spLocks noChangeShapeType="1"/>
          </p:cNvSpPr>
          <p:nvPr/>
        </p:nvSpPr>
        <p:spPr bwMode="auto">
          <a:xfrm flipV="1">
            <a:off x="4563080" y="1575652"/>
            <a:ext cx="8921" cy="4819557"/>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Content Placeholder 9"/>
          <p:cNvSpPr>
            <a:spLocks noGrp="1"/>
          </p:cNvSpPr>
          <p:nvPr>
            <p:ph sz="half" idx="1"/>
          </p:nvPr>
        </p:nvSpPr>
        <p:spPr>
          <a:xfrm>
            <a:off x="301752" y="1371600"/>
            <a:ext cx="4038600" cy="4681728"/>
          </a:xfrm>
        </p:spPr>
        <p:txBody>
          <a:bodyPr/>
          <a:lstStyle>
            <a:lvl1pPr>
              <a:defRPr sz="2500"/>
            </a:lvl1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2" name="Content Placeholder 11"/>
          <p:cNvSpPr>
            <a:spLocks noGrp="1"/>
          </p:cNvSpPr>
          <p:nvPr>
            <p:ph sz="half" idx="2"/>
          </p:nvPr>
        </p:nvSpPr>
        <p:spPr>
          <a:xfrm>
            <a:off x="4800600" y="1371600"/>
            <a:ext cx="4038600" cy="4681728"/>
          </a:xfrm>
        </p:spPr>
        <p:txBody>
          <a:bodyPr/>
          <a:lstStyle>
            <a:lvl1pPr>
              <a:defRPr sz="2500"/>
            </a:lvl1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1">
        <a:schemeClr val="bg2"/>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flipV="1">
            <a:off x="4572000" y="2200275"/>
            <a:ext cx="0" cy="4187952"/>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Rectangle 19"/>
          <p:cNvSpPr>
            <a:spLocks noChangeArrowheads="1"/>
          </p:cNvSpPr>
          <p:nvPr/>
        </p:nvSpPr>
        <p:spPr bwMode="white">
          <a:xfrm>
            <a:off x="0" y="0"/>
            <a:ext cx="9144000" cy="1447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1" name="Rectangle 20"/>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2" name="Rectangle 21"/>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p:nvPr/>
        </p:nvSpPr>
        <p:spPr>
          <a:xfrm>
            <a:off x="152400" y="1371600"/>
            <a:ext cx="8833104"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a:spLocks noChangeArrowheads="1"/>
          </p:cNvSpPr>
          <p:nvPr/>
        </p:nvSpPr>
        <p:spPr bwMode="auto">
          <a:xfrm>
            <a:off x="145923" y="6391656"/>
            <a:ext cx="8833104" cy="310896"/>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77CB4B97-8F5F-4B19-8E11-BF94A98704B8}" type="datetimeFigureOut">
              <a:rPr lang="en-US" smtClean="0"/>
              <a:pPr/>
              <a:t>5/14/2019</a:t>
            </a:fld>
            <a:endParaRPr lang="en-IN"/>
          </a:p>
        </p:txBody>
      </p:sp>
      <p:sp>
        <p:nvSpPr>
          <p:cNvPr id="8" name="Footer Placeholder 7"/>
          <p:cNvSpPr>
            <a:spLocks noGrp="1"/>
          </p:cNvSpPr>
          <p:nvPr>
            <p:ph type="ftr" sz="quarter" idx="11"/>
          </p:nvPr>
        </p:nvSpPr>
        <p:spPr>
          <a:xfrm>
            <a:off x="304800" y="6409944"/>
            <a:ext cx="3581400" cy="365760"/>
          </a:xfrm>
        </p:spPr>
        <p:txBody>
          <a:bodyPr/>
          <a:lstStyle/>
          <a:p>
            <a:endParaRPr lang="en-IN"/>
          </a:p>
        </p:txBody>
      </p:sp>
      <p:sp>
        <p:nvSpPr>
          <p:cNvPr id="15" name="Straight Connector 14"/>
          <p:cNvSpPr>
            <a:spLocks noChangeShapeType="1"/>
          </p:cNvSpPr>
          <p:nvPr/>
        </p:nvSpPr>
        <p:spPr bwMode="auto">
          <a:xfrm>
            <a:off x="152400" y="128016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4" name="Content Placeholder 23"/>
          <p:cNvSpPr>
            <a:spLocks noGrp="1"/>
          </p:cNvSpPr>
          <p:nvPr>
            <p:ph sz="quarter" idx="2"/>
          </p:nvPr>
        </p:nvSpPr>
        <p:spPr>
          <a:xfrm>
            <a:off x="301752" y="2471383"/>
            <a:ext cx="4041648" cy="3818404"/>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6" name="Content Placeholder 25"/>
          <p:cNvSpPr>
            <a:spLocks noGrp="1"/>
          </p:cNvSpPr>
          <p:nvPr>
            <p:ph sz="quarter" idx="4"/>
          </p:nvPr>
        </p:nvSpPr>
        <p:spPr>
          <a:xfrm>
            <a:off x="4800600" y="2471383"/>
            <a:ext cx="4038600" cy="382219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5" name="Oval 24"/>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Oval 26"/>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Slide Number Placeholder 8"/>
          <p:cNvSpPr>
            <a:spLocks noGrp="1"/>
          </p:cNvSpPr>
          <p:nvPr>
            <p:ph type="sldNum" sz="quarter" idx="12"/>
          </p:nvPr>
        </p:nvSpPr>
        <p:spPr>
          <a:xfrm>
            <a:off x="4343400" y="1042416"/>
            <a:ext cx="457200" cy="441325"/>
          </a:xfrm>
        </p:spPr>
        <p:txBody>
          <a:bodyPr/>
          <a:lstStyle>
            <a:lvl1pPr algn="ctr">
              <a:defRPr/>
            </a:lvl1pPr>
          </a:lstStyle>
          <a:p>
            <a:fld id="{C57F0B13-E682-41F6-BD1C-C71623BB0A4C}" type="slidenum">
              <a:rPr lang="en-IN" smtClean="0"/>
              <a:pPr/>
              <a:t>‹#›</a:t>
            </a:fld>
            <a:endParaRPr lang="en-IN"/>
          </a:p>
        </p:txBody>
      </p:sp>
      <p:sp>
        <p:nvSpPr>
          <p:cNvPr id="23" name="Title 22"/>
          <p:cNvSpPr>
            <a:spLocks noGrp="1"/>
          </p:cNvSpPr>
          <p:nvPr>
            <p:ph type="title"/>
          </p:nvPr>
        </p:nvSpPr>
        <p:spPr/>
        <p:txBody>
          <a:bodyPr rtlCol="0" anchor="b" anchorCtr="0"/>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77CB4B97-8F5F-4B19-8E11-BF94A98704B8}" type="datetimeFigureOut">
              <a:rPr lang="en-US" smtClean="0"/>
              <a:pPr/>
              <a:t>5/14/2019</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a:xfrm>
            <a:off x="4343400" y="1036020"/>
            <a:ext cx="457200" cy="441325"/>
          </a:xfrm>
        </p:spPr>
        <p:txBody>
          <a:bodyPr/>
          <a:lstStyle/>
          <a:p>
            <a:fld id="{C57F0B13-E682-41F6-BD1C-C71623BB0A4C}" type="slidenum">
              <a:rPr lang="en-IN" smtClean="0"/>
              <a:pPr/>
              <a:t>‹#›</a:t>
            </a:fld>
            <a:endParaRPr lang="en-IN"/>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Rectangle 4"/>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6" name="Rectangle 5"/>
          <p:cNvSpPr>
            <a:spLocks noChangeArrowheads="1"/>
          </p:cNvSpPr>
          <p:nvPr/>
        </p:nvSpPr>
        <p:spPr bwMode="auto">
          <a:xfrm>
            <a:off x="152400" y="158496"/>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 name="Date Placeholder 1"/>
          <p:cNvSpPr>
            <a:spLocks noGrp="1"/>
          </p:cNvSpPr>
          <p:nvPr>
            <p:ph type="dt" sz="half" idx="10"/>
          </p:nvPr>
        </p:nvSpPr>
        <p:spPr/>
        <p:txBody>
          <a:bodyPr/>
          <a:lstStyle/>
          <a:p>
            <a:fld id="{77CB4B97-8F5F-4B19-8E11-BF94A98704B8}" type="datetimeFigureOut">
              <a:rPr lang="en-US" smtClean="0"/>
              <a:pPr/>
              <a:t>5/14/2019</a:t>
            </a:fld>
            <a:endParaRPr lang="en-IN"/>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a:xfrm>
            <a:off x="4267200" y="6324600"/>
            <a:ext cx="609600" cy="441324"/>
          </a:xfrm>
        </p:spPr>
        <p:txBody>
          <a:bodyPr/>
          <a:lstStyle>
            <a:lvl1pPr>
              <a:defRPr>
                <a:solidFill>
                  <a:srgbClr val="FFFFFF"/>
                </a:solidFill>
              </a:defRPr>
            </a:lvl1pPr>
          </a:lstStyle>
          <a:p>
            <a:fld id="{C57F0B13-E682-41F6-BD1C-C71623BB0A4C}" type="slidenum">
              <a:rPr lang="en-IN" smtClean="0"/>
              <a:pPr/>
              <a:t>‹#›</a:t>
            </a:fld>
            <a:endParaRPr lang="en-IN"/>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9" name="Rectangle 18"/>
          <p:cNvSpPr>
            <a:spLocks noChangeArrowheads="1"/>
          </p:cNvSpPr>
          <p:nvPr/>
        </p:nvSpPr>
        <p:spPr bwMode="auto">
          <a:xfrm>
            <a:off x="152400" y="152400"/>
            <a:ext cx="8833104" cy="304800"/>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18872"/>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3" name="Rectangle 12"/>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381000" y="914400"/>
            <a:ext cx="2362200" cy="990600"/>
          </a:xfrm>
        </p:spPr>
        <p:txBody>
          <a:bodyPr anchor="b">
            <a:noAutofit/>
          </a:bodyPr>
          <a:lstStyle>
            <a:lvl1pPr algn="l">
              <a:buNone/>
              <a:defRPr sz="2200" b="1">
                <a:solidFill>
                  <a:srgbClr val="FFFFFF"/>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381000" y="1981200"/>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8" name="Rectangle 7"/>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Straight Connector 8"/>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Content Placeholder 19"/>
          <p:cNvSpPr>
            <a:spLocks noGrp="1"/>
          </p:cNvSpPr>
          <p:nvPr>
            <p:ph sz="quarter" idx="1"/>
          </p:nvPr>
        </p:nvSpPr>
        <p:spPr>
          <a:xfrm>
            <a:off x="3124200" y="685800"/>
            <a:ext cx="5638800" cy="5410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Oval 9"/>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lvl1pPr>
              <a:defRPr>
                <a:solidFill>
                  <a:schemeClr val="accent3">
                    <a:shade val="75000"/>
                  </a:schemeClr>
                </a:solidFill>
              </a:defRPr>
            </a:lvl1pPr>
          </a:lstStyle>
          <a:p>
            <a:fld id="{C57F0B13-E682-41F6-BD1C-C71623BB0A4C}" type="slidenum">
              <a:rPr lang="en-IN" smtClean="0"/>
              <a:pPr/>
              <a:t>‹#›</a:t>
            </a:fld>
            <a:endParaRPr lang="en-IN"/>
          </a:p>
        </p:txBody>
      </p:sp>
      <p:sp>
        <p:nvSpPr>
          <p:cNvPr id="21" name="Rectangle 20"/>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p:txBody>
          <a:bodyPr/>
          <a:lstStyle/>
          <a:p>
            <a:fld id="{77CB4B97-8F5F-4B19-8E11-BF94A98704B8}" type="datetimeFigureOut">
              <a:rPr lang="en-US" smtClean="0"/>
              <a:pPr/>
              <a:t>5/14/2019</a:t>
            </a:fld>
            <a:endParaRPr lang="en-IN"/>
          </a:p>
        </p:txBody>
      </p:sp>
      <p:sp>
        <p:nvSpPr>
          <p:cNvPr id="6" name="Footer Placeholder 5"/>
          <p:cNvSpPr>
            <a:spLocks noGrp="1"/>
          </p:cNvSpPr>
          <p:nvPr>
            <p:ph type="ftr" sz="quarter" idx="11"/>
          </p:nvPr>
        </p:nvSpPr>
        <p:spPr>
          <a:xfrm>
            <a:off x="301752" y="6410848"/>
            <a:ext cx="3383280" cy="365760"/>
          </a:xfrm>
        </p:spPr>
        <p:txBody>
          <a:bodyPr/>
          <a:lstStyle/>
          <a:p>
            <a:endParaRPr lang="en-IN"/>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1" name="Straight Connector 20"/>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0" name="Rectangle 19"/>
          <p:cNvSpPr>
            <a:spLocks noChangeArrowheads="1"/>
          </p:cNvSpPr>
          <p:nvPr/>
        </p:nvSpPr>
        <p:spPr bwMode="auto">
          <a:xfrm>
            <a:off x="152400" y="152400"/>
            <a:ext cx="8833104" cy="30175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Rectangle 14"/>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Oval 11"/>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Oval 12"/>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p>
            <a:fld id="{C57F0B13-E682-41F6-BD1C-C71623BB0A4C}" type="slidenum">
              <a:rPr lang="en-IN" smtClean="0"/>
              <a:pPr/>
              <a:t>‹#›</a:t>
            </a:fld>
            <a:endParaRPr lang="en-IN"/>
          </a:p>
        </p:txBody>
      </p:sp>
      <p:sp>
        <p:nvSpPr>
          <p:cNvPr id="2" name="Title 1"/>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3000375" y="609600"/>
            <a:ext cx="5867400" cy="4267200"/>
          </a:xfrm>
        </p:spPr>
        <p:txBody>
          <a:bodyPr/>
          <a:lstStyle>
            <a:lvl1pPr marL="0" indent="0">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22" name="Rectangle 21"/>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a:xfrm>
            <a:off x="5788152" y="6404984"/>
            <a:ext cx="3044952" cy="365760"/>
          </a:xfrm>
        </p:spPr>
        <p:txBody>
          <a:bodyPr/>
          <a:lstStyle/>
          <a:p>
            <a:fld id="{77CB4B97-8F5F-4B19-8E11-BF94A98704B8}" type="datetimeFigureOut">
              <a:rPr lang="en-US" smtClean="0"/>
              <a:pPr/>
              <a:t>5/14/2019</a:t>
            </a:fld>
            <a:endParaRPr lang="en-IN"/>
          </a:p>
        </p:txBody>
      </p:sp>
      <p:sp>
        <p:nvSpPr>
          <p:cNvPr id="6" name="Footer Placeholder 5"/>
          <p:cNvSpPr>
            <a:spLocks noGrp="1"/>
          </p:cNvSpPr>
          <p:nvPr>
            <p:ph type="ftr" sz="quarter" idx="11"/>
          </p:nvPr>
        </p:nvSpPr>
        <p:spPr>
          <a:xfrm>
            <a:off x="301752" y="6410848"/>
            <a:ext cx="3584448" cy="365760"/>
          </a:xfrm>
        </p:spPr>
        <p:txBody>
          <a:bodyPr/>
          <a:lstStyle/>
          <a:p>
            <a:endParaRPr lang="en-IN"/>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393371"/>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Date Placeholder 13"/>
          <p:cNvSpPr>
            <a:spLocks noGrp="1"/>
          </p:cNvSpPr>
          <p:nvPr>
            <p:ph type="dt" sz="half" idx="2"/>
          </p:nvPr>
        </p:nvSpPr>
        <p:spPr>
          <a:xfrm>
            <a:off x="5791200" y="6404984"/>
            <a:ext cx="3044952" cy="365760"/>
          </a:xfrm>
          <a:prstGeom prst="rect">
            <a:avLst/>
          </a:prstGeom>
        </p:spPr>
        <p:txBody>
          <a:bodyPr vert="horz"/>
          <a:lstStyle>
            <a:lvl1pPr algn="r" eaLnBrk="1" latinLnBrk="0" hangingPunct="1">
              <a:defRPr kumimoji="0" sz="1400">
                <a:solidFill>
                  <a:srgbClr val="FFFFFF"/>
                </a:solidFill>
              </a:defRPr>
            </a:lvl1pPr>
          </a:lstStyle>
          <a:p>
            <a:fld id="{77CB4B97-8F5F-4B19-8E11-BF94A98704B8}" type="datetimeFigureOut">
              <a:rPr lang="en-US" smtClean="0"/>
              <a:pPr/>
              <a:t>5/14/2019</a:t>
            </a:fld>
            <a:endParaRPr lang="en-IN"/>
          </a:p>
        </p:txBody>
      </p:sp>
      <p:sp>
        <p:nvSpPr>
          <p:cNvPr id="3" name="Footer Placeholder 2"/>
          <p:cNvSpPr>
            <a:spLocks noGrp="1"/>
          </p:cNvSpPr>
          <p:nvPr>
            <p:ph type="ftr" sz="quarter" idx="3"/>
          </p:nvPr>
        </p:nvSpPr>
        <p:spPr>
          <a:xfrm>
            <a:off x="304800" y="6410848"/>
            <a:ext cx="3581400" cy="365760"/>
          </a:xfrm>
          <a:prstGeom prst="rect">
            <a:avLst/>
          </a:prstGeom>
        </p:spPr>
        <p:txBody>
          <a:bodyPr vert="horz"/>
          <a:lstStyle>
            <a:lvl1pPr algn="l" eaLnBrk="1" latinLnBrk="0" hangingPunct="1">
              <a:defRPr kumimoji="0" sz="1200">
                <a:solidFill>
                  <a:srgbClr val="FFFFFF"/>
                </a:solidFill>
              </a:defRPr>
            </a:lvl1pPr>
          </a:lstStyle>
          <a:p>
            <a:endParaRPr lang="en-IN"/>
          </a:p>
        </p:txBody>
      </p:sp>
      <p:sp>
        <p:nvSpPr>
          <p:cNvPr id="8" name="Rectangle 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Straight Connector 9"/>
          <p:cNvSpPr>
            <a:spLocks noChangeShapeType="1"/>
          </p:cNvSpPr>
          <p:nvPr/>
        </p:nvSpPr>
        <p:spPr bwMode="auto">
          <a:xfrm>
            <a:off x="152400" y="1276743"/>
            <a:ext cx="8833104"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2" name="Oval 11"/>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4343400" y="1040174"/>
            <a:ext cx="457200" cy="441325"/>
          </a:xfrm>
          <a:prstGeom prst="rect">
            <a:avLst/>
          </a:prstGeom>
        </p:spPr>
        <p:txBody>
          <a:bodyPr vert="horz" lIns="45720" rIns="45720" anchor="ctr">
            <a:normAutofit/>
          </a:bodyPr>
          <a:lstStyle>
            <a:lvl1pPr algn="ctr" eaLnBrk="1" latinLnBrk="0" hangingPunct="1">
              <a:defRPr kumimoji="0" sz="1600">
                <a:solidFill>
                  <a:schemeClr val="accent3">
                    <a:shade val="75000"/>
                  </a:schemeClr>
                </a:solidFill>
              </a:defRPr>
            </a:lvl1pPr>
          </a:lstStyle>
          <a:p>
            <a:fld id="{C57F0B13-E682-41F6-BD1C-C71623BB0A4C}" type="slidenum">
              <a:rPr lang="en-IN" smtClean="0"/>
              <a:pPr/>
              <a:t>‹#›</a:t>
            </a:fld>
            <a:endParaRPr lang="en-IN"/>
          </a:p>
        </p:txBody>
      </p:sp>
      <p:sp>
        <p:nvSpPr>
          <p:cNvPr id="22" name="Title Placeholder 21"/>
          <p:cNvSpPr>
            <a:spLocks noGrp="1"/>
          </p:cNvSpPr>
          <p:nvPr>
            <p:ph type="title"/>
          </p:nvPr>
        </p:nvSpPr>
        <p:spPr>
          <a:xfrm>
            <a:off x="301752" y="228600"/>
            <a:ext cx="8534400" cy="758952"/>
          </a:xfrm>
          <a:prstGeom prst="rect">
            <a:avLst/>
          </a:prstGeom>
        </p:spPr>
        <p:txBody>
          <a:bodyPr vert="horz" anchor="b">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301752" y="1524000"/>
            <a:ext cx="8534400" cy="459943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ctr" rtl="0" eaLnBrk="1" latinLnBrk="0" hangingPunct="1">
        <a:spcBef>
          <a:spcPct val="0"/>
        </a:spcBef>
        <a:buNone/>
        <a:defRPr kumimoji="0" sz="3300" kern="1200">
          <a:solidFill>
            <a:schemeClr val="accent3">
              <a:shade val="75000"/>
            </a:schemeClr>
          </a:solidFill>
          <a:latin typeface="+mj-lt"/>
          <a:ea typeface="+mj-ea"/>
          <a:cs typeface="+mj-cs"/>
        </a:defRPr>
      </a:lvl1pPr>
    </p:titleStyle>
    <p:bodyStyle>
      <a:lvl1pPr marL="274320" indent="-274320" algn="l" rtl="0"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l" rtl="0"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l" rtl="0"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l" rtl="0"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https://en.wikipedia.org/wiki/Learning" TargetMode="External"/><Relationship Id="rId7" Type="http://schemas.openxmlformats.org/officeDocument/2006/relationships/hyperlink" Target="https://en.wikipedia.org/wiki/Motivation" TargetMode="External"/><Relationship Id="rId2" Type="http://schemas.openxmlformats.org/officeDocument/2006/relationships/hyperlink" Target="https://en.wikipedia.org/wiki/Psychology" TargetMode="External"/><Relationship Id="rId1" Type="http://schemas.openxmlformats.org/officeDocument/2006/relationships/slideLayout" Target="../slideLayouts/slideLayout2.xml"/><Relationship Id="rId6" Type="http://schemas.openxmlformats.org/officeDocument/2006/relationships/hyperlink" Target="https://en.wikipedia.org/wiki/Intelligence" TargetMode="External"/><Relationship Id="rId5" Type="http://schemas.openxmlformats.org/officeDocument/2006/relationships/hyperlink" Target="https://en.wikipedia.org/wiki/Behavioral" TargetMode="External"/><Relationship Id="rId4" Type="http://schemas.openxmlformats.org/officeDocument/2006/relationships/hyperlink" Target="https://en.wikipedia.org/wiki/Cognitive"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s://en.wikipedia.org/wiki/Will_(philosophy)" TargetMode="External"/><Relationship Id="rId2" Type="http://schemas.openxmlformats.org/officeDocument/2006/relationships/hyperlink" Target="https://en.wikipedia.org/wiki/Volition_(psychology)" TargetMode="External"/><Relationship Id="rId1" Type="http://schemas.openxmlformats.org/officeDocument/2006/relationships/slideLayout" Target="../slideLayouts/slideLayout2.xml"/><Relationship Id="rId5" Type="http://schemas.openxmlformats.org/officeDocument/2006/relationships/hyperlink" Target="https://en.wikipedia.org/wiki/Goal_setting" TargetMode="External"/><Relationship Id="rId4" Type="http://schemas.openxmlformats.org/officeDocument/2006/relationships/hyperlink" Target="https://en.wikipedia.org/wiki/Intrinsic_motivation" TargetMode="Externa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Presentation on Educational psychology </a:t>
            </a:r>
            <a:endParaRPr lang="en-IN" dirty="0"/>
          </a:p>
        </p:txBody>
      </p:sp>
      <p:sp>
        <p:nvSpPr>
          <p:cNvPr id="3" name="Content Placeholder 2"/>
          <p:cNvSpPr>
            <a:spLocks noGrp="1"/>
          </p:cNvSpPr>
          <p:nvPr>
            <p:ph sz="quarter" idx="1"/>
          </p:nvPr>
        </p:nvSpPr>
        <p:spPr/>
        <p:txBody>
          <a:bodyPr/>
          <a:lstStyle/>
          <a:p>
            <a:r>
              <a:rPr lang="en-US" dirty="0" smtClean="0">
                <a:solidFill>
                  <a:srgbClr val="FFFF00"/>
                </a:solidFill>
              </a:rPr>
              <a:t>Presented by </a:t>
            </a:r>
          </a:p>
          <a:p>
            <a:pPr>
              <a:buNone/>
            </a:pPr>
            <a:r>
              <a:rPr lang="en-US" dirty="0" smtClean="0"/>
              <a:t> </a:t>
            </a:r>
            <a:r>
              <a:rPr lang="en-US" dirty="0" smtClean="0"/>
              <a:t>                                            </a:t>
            </a:r>
            <a:r>
              <a:rPr lang="en-US" dirty="0" smtClean="0">
                <a:solidFill>
                  <a:srgbClr val="FF0000"/>
                </a:solidFill>
              </a:rPr>
              <a:t>P</a:t>
            </a:r>
            <a:r>
              <a:rPr lang="en-US" dirty="0" smtClean="0">
                <a:solidFill>
                  <a:srgbClr val="FF0000"/>
                </a:solidFill>
              </a:rPr>
              <a:t>rof. </a:t>
            </a:r>
            <a:r>
              <a:rPr lang="en-US" dirty="0" err="1" smtClean="0">
                <a:solidFill>
                  <a:srgbClr val="FF0000"/>
                </a:solidFill>
              </a:rPr>
              <a:t>Iqba</a:t>
            </a:r>
            <a:r>
              <a:rPr lang="en-US" dirty="0" err="1" smtClean="0">
                <a:solidFill>
                  <a:srgbClr val="FF0000"/>
                </a:solidFill>
              </a:rPr>
              <a:t>l</a:t>
            </a:r>
            <a:r>
              <a:rPr lang="en-US" dirty="0" smtClean="0">
                <a:solidFill>
                  <a:srgbClr val="FF0000"/>
                </a:solidFill>
              </a:rPr>
              <a:t> </a:t>
            </a:r>
            <a:r>
              <a:rPr lang="en-US" dirty="0" err="1" smtClean="0">
                <a:solidFill>
                  <a:srgbClr val="FF0000"/>
                </a:solidFill>
              </a:rPr>
              <a:t>Rsool</a:t>
            </a:r>
            <a:endParaRPr lang="en-US" dirty="0" smtClean="0">
              <a:solidFill>
                <a:srgbClr val="FF0000"/>
              </a:solidFill>
            </a:endParaRPr>
          </a:p>
          <a:p>
            <a:pPr>
              <a:buNone/>
            </a:pPr>
            <a:r>
              <a:rPr lang="en-US" dirty="0" smtClean="0">
                <a:solidFill>
                  <a:srgbClr val="FF0000"/>
                </a:solidFill>
              </a:rPr>
              <a:t> </a:t>
            </a:r>
            <a:r>
              <a:rPr lang="en-US" dirty="0" smtClean="0">
                <a:solidFill>
                  <a:srgbClr val="FF0000"/>
                </a:solidFill>
              </a:rPr>
              <a:t>                                       Department of Education </a:t>
            </a:r>
          </a:p>
          <a:p>
            <a:pPr>
              <a:buNone/>
            </a:pPr>
            <a:r>
              <a:rPr lang="en-US" dirty="0" smtClean="0">
                <a:solidFill>
                  <a:srgbClr val="FF0000"/>
                </a:solidFill>
              </a:rPr>
              <a:t> </a:t>
            </a:r>
            <a:r>
              <a:rPr lang="en-US" dirty="0" smtClean="0">
                <a:solidFill>
                  <a:srgbClr val="FF0000"/>
                </a:solidFill>
              </a:rPr>
              <a:t>                                         Govt. P.G College Rajouri</a:t>
            </a:r>
            <a:endParaRPr lang="en-IN" dirty="0">
              <a:solidFill>
                <a:srgbClr val="FF0000"/>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1752" y="228600"/>
            <a:ext cx="8534400" cy="985822"/>
          </a:xfrm>
        </p:spPr>
        <p:txBody>
          <a:bodyPr>
            <a:normAutofit fontScale="90000"/>
          </a:bodyPr>
          <a:lstStyle/>
          <a:p>
            <a:r>
              <a:rPr lang="en-IN" dirty="0"/>
              <a:t>Educational psychology</a:t>
            </a:r>
            <a:br>
              <a:rPr lang="en-IN" dirty="0"/>
            </a:br>
            <a:endParaRPr lang="en-IN" dirty="0"/>
          </a:p>
        </p:txBody>
      </p:sp>
      <p:sp>
        <p:nvSpPr>
          <p:cNvPr id="3" name="Content Placeholder 2"/>
          <p:cNvSpPr>
            <a:spLocks noGrp="1"/>
          </p:cNvSpPr>
          <p:nvPr>
            <p:ph sz="quarter" idx="1"/>
          </p:nvPr>
        </p:nvSpPr>
        <p:spPr/>
        <p:txBody>
          <a:bodyPr>
            <a:normAutofit/>
          </a:bodyPr>
          <a:lstStyle/>
          <a:p>
            <a:pPr algn="just"/>
            <a:r>
              <a:rPr lang="en-IN" sz="2000" b="1" dirty="0">
                <a:solidFill>
                  <a:srgbClr val="FF0000"/>
                </a:solidFill>
                <a:latin typeface="Times New Roman" pitchFamily="18" charset="0"/>
                <a:cs typeface="Times New Roman" pitchFamily="18" charset="0"/>
              </a:rPr>
              <a:t>Educational psychology</a:t>
            </a:r>
            <a:r>
              <a:rPr lang="en-IN" sz="2000" dirty="0">
                <a:solidFill>
                  <a:schemeClr val="bg1"/>
                </a:solidFill>
                <a:latin typeface="Times New Roman" pitchFamily="18" charset="0"/>
                <a:cs typeface="Times New Roman" pitchFamily="18" charset="0"/>
              </a:rPr>
              <a:t> is the branch of </a:t>
            </a:r>
            <a:r>
              <a:rPr lang="en-IN" sz="2000" dirty="0">
                <a:solidFill>
                  <a:srgbClr val="FFFF00"/>
                </a:solidFill>
                <a:latin typeface="Times New Roman" pitchFamily="18" charset="0"/>
                <a:cs typeface="Times New Roman" pitchFamily="18" charset="0"/>
                <a:hlinkClick r:id="rId2" tooltip="Psychology"/>
              </a:rPr>
              <a:t>psychology</a:t>
            </a:r>
            <a:r>
              <a:rPr lang="en-IN" sz="2000" dirty="0">
                <a:solidFill>
                  <a:schemeClr val="bg1"/>
                </a:solidFill>
                <a:latin typeface="Times New Roman" pitchFamily="18" charset="0"/>
                <a:cs typeface="Times New Roman" pitchFamily="18" charset="0"/>
              </a:rPr>
              <a:t> concerned with the scientific study of human </a:t>
            </a:r>
            <a:r>
              <a:rPr lang="en-IN" sz="2000" dirty="0">
                <a:solidFill>
                  <a:schemeClr val="bg1"/>
                </a:solidFill>
                <a:latin typeface="Times New Roman" pitchFamily="18" charset="0"/>
                <a:cs typeface="Times New Roman" pitchFamily="18" charset="0"/>
                <a:hlinkClick r:id="rId3" tooltip="Learning"/>
              </a:rPr>
              <a:t>learning</a:t>
            </a:r>
            <a:r>
              <a:rPr lang="en-IN" sz="2000" dirty="0">
                <a:solidFill>
                  <a:schemeClr val="bg1"/>
                </a:solidFill>
                <a:latin typeface="Times New Roman" pitchFamily="18" charset="0"/>
                <a:cs typeface="Times New Roman" pitchFamily="18" charset="0"/>
              </a:rPr>
              <a:t>. The study of learning processes, from both </a:t>
            </a:r>
            <a:r>
              <a:rPr lang="en-IN" sz="2000" dirty="0">
                <a:solidFill>
                  <a:schemeClr val="bg1"/>
                </a:solidFill>
                <a:latin typeface="Times New Roman" pitchFamily="18" charset="0"/>
                <a:cs typeface="Times New Roman" pitchFamily="18" charset="0"/>
                <a:hlinkClick r:id="rId4" tooltip="Cognitive"/>
              </a:rPr>
              <a:t>cognitive</a:t>
            </a:r>
            <a:r>
              <a:rPr lang="en-IN" sz="2000" dirty="0">
                <a:solidFill>
                  <a:schemeClr val="bg1"/>
                </a:solidFill>
                <a:latin typeface="Times New Roman" pitchFamily="18" charset="0"/>
                <a:cs typeface="Times New Roman" pitchFamily="18" charset="0"/>
              </a:rPr>
              <a:t> and </a:t>
            </a:r>
            <a:r>
              <a:rPr lang="en-IN" sz="2000" dirty="0" err="1">
                <a:solidFill>
                  <a:schemeClr val="bg1"/>
                </a:solidFill>
                <a:latin typeface="Times New Roman" pitchFamily="18" charset="0"/>
                <a:cs typeface="Times New Roman" pitchFamily="18" charset="0"/>
                <a:hlinkClick r:id="rId5" tooltip="Behavioral"/>
              </a:rPr>
              <a:t>behavioral</a:t>
            </a:r>
            <a:r>
              <a:rPr lang="en-IN" sz="2000" dirty="0">
                <a:solidFill>
                  <a:schemeClr val="bg1"/>
                </a:solidFill>
                <a:latin typeface="Times New Roman" pitchFamily="18" charset="0"/>
                <a:cs typeface="Times New Roman" pitchFamily="18" charset="0"/>
              </a:rPr>
              <a:t> perspectives, allows researchers to understand individual differences in </a:t>
            </a:r>
            <a:r>
              <a:rPr lang="en-IN" sz="2000" dirty="0">
                <a:solidFill>
                  <a:schemeClr val="bg1"/>
                </a:solidFill>
                <a:latin typeface="Times New Roman" pitchFamily="18" charset="0"/>
                <a:cs typeface="Times New Roman" pitchFamily="18" charset="0"/>
                <a:hlinkClick r:id="rId6" tooltip="Intelligence"/>
              </a:rPr>
              <a:t>intelligence</a:t>
            </a:r>
            <a:r>
              <a:rPr lang="en-IN" sz="2000" dirty="0">
                <a:solidFill>
                  <a:schemeClr val="bg1"/>
                </a:solidFill>
                <a:latin typeface="Times New Roman" pitchFamily="18" charset="0"/>
                <a:cs typeface="Times New Roman" pitchFamily="18" charset="0"/>
              </a:rPr>
              <a:t>, </a:t>
            </a:r>
            <a:r>
              <a:rPr lang="en-IN" sz="2000" dirty="0">
                <a:solidFill>
                  <a:schemeClr val="bg1"/>
                </a:solidFill>
                <a:latin typeface="Times New Roman" pitchFamily="18" charset="0"/>
                <a:cs typeface="Times New Roman" pitchFamily="18" charset="0"/>
                <a:hlinkClick r:id="rId4" tooltip="Cognitive"/>
              </a:rPr>
              <a:t>cognitive</a:t>
            </a:r>
            <a:r>
              <a:rPr lang="en-IN" sz="2000" dirty="0">
                <a:solidFill>
                  <a:schemeClr val="bg1"/>
                </a:solidFill>
                <a:latin typeface="Times New Roman" pitchFamily="18" charset="0"/>
                <a:cs typeface="Times New Roman" pitchFamily="18" charset="0"/>
              </a:rPr>
              <a:t> development, affect, </a:t>
            </a:r>
            <a:r>
              <a:rPr lang="en-IN" sz="2000" dirty="0">
                <a:solidFill>
                  <a:schemeClr val="bg1"/>
                </a:solidFill>
                <a:latin typeface="Times New Roman" pitchFamily="18" charset="0"/>
                <a:cs typeface="Times New Roman" pitchFamily="18" charset="0"/>
                <a:hlinkClick r:id="rId7" tooltip="Motivation"/>
              </a:rPr>
              <a:t>motivation</a:t>
            </a:r>
            <a:r>
              <a:rPr lang="en-IN" sz="2000" dirty="0">
                <a:solidFill>
                  <a:schemeClr val="bg1"/>
                </a:solidFill>
                <a:latin typeface="Times New Roman" pitchFamily="18" charset="0"/>
                <a:cs typeface="Times New Roman" pitchFamily="18" charset="0"/>
              </a:rPr>
              <a:t>, self-regulation, and self-concept, as well as their role in learning.</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714356"/>
          </a:xfrm>
        </p:spPr>
        <p:txBody>
          <a:bodyPr/>
          <a:lstStyle/>
          <a:p>
            <a:r>
              <a:rPr lang="en-US" dirty="0" smtClean="0"/>
              <a:t>History </a:t>
            </a:r>
            <a:endParaRPr lang="en-IN" dirty="0"/>
          </a:p>
        </p:txBody>
      </p:sp>
      <p:sp>
        <p:nvSpPr>
          <p:cNvPr id="3" name="Content Placeholder 2"/>
          <p:cNvSpPr>
            <a:spLocks noGrp="1"/>
          </p:cNvSpPr>
          <p:nvPr>
            <p:ph sz="quarter" idx="1"/>
          </p:nvPr>
        </p:nvSpPr>
        <p:spPr>
          <a:xfrm>
            <a:off x="357158" y="1285860"/>
            <a:ext cx="8329642" cy="5572164"/>
          </a:xfrm>
        </p:spPr>
        <p:txBody>
          <a:bodyPr>
            <a:normAutofit lnSpcReduction="10000"/>
          </a:bodyPr>
          <a:lstStyle/>
          <a:p>
            <a:r>
              <a:rPr lang="en-IN" sz="1800" b="1" dirty="0">
                <a:solidFill>
                  <a:srgbClr val="FF0000"/>
                </a:solidFill>
                <a:latin typeface="Times New Roman" pitchFamily="18" charset="0"/>
                <a:cs typeface="Times New Roman" pitchFamily="18" charset="0"/>
              </a:rPr>
              <a:t>Plato and Aristotle.</a:t>
            </a:r>
          </a:p>
          <a:p>
            <a:r>
              <a:rPr lang="en-IN" sz="1800" dirty="0">
                <a:latin typeface="Times New Roman" pitchFamily="18" charset="0"/>
                <a:cs typeface="Times New Roman" pitchFamily="18" charset="0"/>
              </a:rPr>
              <a:t>Grinder traces the origins of Educational Psychology to Plato who believed </a:t>
            </a:r>
            <a:r>
              <a:rPr lang="en-IN" sz="1800" dirty="0" smtClean="0">
                <a:latin typeface="Times New Roman" pitchFamily="18" charset="0"/>
                <a:cs typeface="Times New Roman" pitchFamily="18" charset="0"/>
              </a:rPr>
              <a:t>that all </a:t>
            </a:r>
            <a:r>
              <a:rPr lang="en-IN" sz="1800" dirty="0">
                <a:latin typeface="Times New Roman" pitchFamily="18" charset="0"/>
                <a:cs typeface="Times New Roman" pitchFamily="18" charset="0"/>
              </a:rPr>
              <a:t>knowledge is innate at birth and is perfectible by experiential </a:t>
            </a:r>
            <a:r>
              <a:rPr lang="en-IN" sz="1800" dirty="0" smtClean="0">
                <a:latin typeface="Times New Roman" pitchFamily="18" charset="0"/>
                <a:cs typeface="Times New Roman" pitchFamily="18" charset="0"/>
              </a:rPr>
              <a:t>learning during </a:t>
            </a:r>
            <a:r>
              <a:rPr lang="en-IN" sz="1800" dirty="0">
                <a:latin typeface="Times New Roman" pitchFamily="18" charset="0"/>
                <a:cs typeface="Times New Roman" pitchFamily="18" charset="0"/>
              </a:rPr>
              <a:t>growth. Aristotle, Plato's student, was the first to observe that </a:t>
            </a:r>
            <a:r>
              <a:rPr lang="en-IN" sz="1800" b="1" dirty="0" smtClean="0">
                <a:latin typeface="Times New Roman" pitchFamily="18" charset="0"/>
                <a:cs typeface="Times New Roman" pitchFamily="18" charset="0"/>
              </a:rPr>
              <a:t>association</a:t>
            </a:r>
            <a:r>
              <a:rPr lang="en-IN" sz="1800" b="1" dirty="0" smtClean="0">
                <a:latin typeface="Times New Roman" pitchFamily="18" charset="0"/>
                <a:cs typeface="Times New Roman" pitchFamily="18" charset="0"/>
              </a:rPr>
              <a:t> </a:t>
            </a:r>
            <a:r>
              <a:rPr lang="en-IN" sz="1800" dirty="0" smtClean="0">
                <a:latin typeface="Times New Roman" pitchFamily="18" charset="0"/>
                <a:cs typeface="Times New Roman" pitchFamily="18" charset="0"/>
              </a:rPr>
              <a:t>among </a:t>
            </a:r>
            <a:r>
              <a:rPr lang="en-IN" sz="1800" dirty="0">
                <a:latin typeface="Times New Roman" pitchFamily="18" charset="0"/>
                <a:cs typeface="Times New Roman" pitchFamily="18" charset="0"/>
              </a:rPr>
              <a:t>ideas facilitated understanding and recall. He believed </a:t>
            </a:r>
            <a:r>
              <a:rPr lang="en-IN" sz="1800" dirty="0" smtClean="0">
                <a:latin typeface="Times New Roman" pitchFamily="18" charset="0"/>
                <a:cs typeface="Times New Roman" pitchFamily="18" charset="0"/>
              </a:rPr>
              <a:t>that comprehension </a:t>
            </a:r>
            <a:r>
              <a:rPr lang="en-IN" sz="1800" dirty="0">
                <a:latin typeface="Times New Roman" pitchFamily="18" charset="0"/>
                <a:cs typeface="Times New Roman" pitchFamily="18" charset="0"/>
              </a:rPr>
              <a:t>was aided by contiguity, succession, similarity and contrast.</a:t>
            </a:r>
          </a:p>
          <a:p>
            <a:r>
              <a:rPr lang="en-IN" sz="1800" b="1" dirty="0">
                <a:solidFill>
                  <a:srgbClr val="FF0000"/>
                </a:solidFill>
                <a:latin typeface="Times New Roman" pitchFamily="18" charset="0"/>
                <a:cs typeface="Times New Roman" pitchFamily="18" charset="0"/>
              </a:rPr>
              <a:t>Locke</a:t>
            </a:r>
          </a:p>
          <a:p>
            <a:r>
              <a:rPr lang="en-IN" sz="1800" dirty="0">
                <a:latin typeface="Times New Roman" pitchFamily="18" charset="0"/>
                <a:cs typeface="Times New Roman" pitchFamily="18" charset="0"/>
              </a:rPr>
              <a:t>In the late 1600's, John Locke advanced the hypothesis that people </a:t>
            </a:r>
            <a:r>
              <a:rPr lang="en-IN" sz="1800" dirty="0" smtClean="0">
                <a:latin typeface="Times New Roman" pitchFamily="18" charset="0"/>
                <a:cs typeface="Times New Roman" pitchFamily="18" charset="0"/>
              </a:rPr>
              <a:t>learn primarily </a:t>
            </a:r>
            <a:r>
              <a:rPr lang="en-IN" sz="1800" dirty="0">
                <a:latin typeface="Times New Roman" pitchFamily="18" charset="0"/>
                <a:cs typeface="Times New Roman" pitchFamily="18" charset="0"/>
              </a:rPr>
              <a:t>from external forces. He believed that the mind was like a blank </a:t>
            </a:r>
            <a:r>
              <a:rPr lang="en-IN" sz="1800" dirty="0" smtClean="0">
                <a:latin typeface="Times New Roman" pitchFamily="18" charset="0"/>
                <a:cs typeface="Times New Roman" pitchFamily="18" charset="0"/>
              </a:rPr>
              <a:t>was tablet </a:t>
            </a:r>
            <a:r>
              <a:rPr lang="en-IN" sz="1800" dirty="0">
                <a:latin typeface="Times New Roman" pitchFamily="18" charset="0"/>
                <a:cs typeface="Times New Roman" pitchFamily="18" charset="0"/>
              </a:rPr>
              <a:t>(</a:t>
            </a:r>
            <a:r>
              <a:rPr lang="en-IN" sz="1800" b="1" dirty="0">
                <a:latin typeface="Times New Roman" pitchFamily="18" charset="0"/>
                <a:cs typeface="Times New Roman" pitchFamily="18" charset="0"/>
              </a:rPr>
              <a:t>tabula rasa</a:t>
            </a:r>
            <a:r>
              <a:rPr lang="en-IN" sz="1800" dirty="0">
                <a:latin typeface="Times New Roman" pitchFamily="18" charset="0"/>
                <a:cs typeface="Times New Roman" pitchFamily="18" charset="0"/>
              </a:rPr>
              <a:t>), and that successions of simple impressions </a:t>
            </a:r>
            <a:r>
              <a:rPr lang="en-IN" sz="1800" dirty="0" smtClean="0">
                <a:latin typeface="Times New Roman" pitchFamily="18" charset="0"/>
                <a:cs typeface="Times New Roman" pitchFamily="18" charset="0"/>
              </a:rPr>
              <a:t>give </a:t>
            </a:r>
            <a:r>
              <a:rPr lang="en-IN" sz="1800" dirty="0" err="1" smtClean="0">
                <a:latin typeface="Times New Roman" pitchFamily="18" charset="0"/>
                <a:cs typeface="Times New Roman" pitchFamily="18" charset="0"/>
              </a:rPr>
              <a:t>nrise</a:t>
            </a:r>
            <a:r>
              <a:rPr lang="en-IN" sz="1800" dirty="0" smtClean="0">
                <a:latin typeface="Times New Roman" pitchFamily="18" charset="0"/>
                <a:cs typeface="Times New Roman" pitchFamily="18" charset="0"/>
              </a:rPr>
              <a:t> </a:t>
            </a:r>
            <a:r>
              <a:rPr lang="en-IN" sz="1800" dirty="0">
                <a:latin typeface="Times New Roman" pitchFamily="18" charset="0"/>
                <a:cs typeface="Times New Roman" pitchFamily="18" charset="0"/>
              </a:rPr>
              <a:t>to complex ideas through association and reflection. Locke is </a:t>
            </a:r>
            <a:r>
              <a:rPr lang="en-IN" sz="1800" dirty="0" smtClean="0">
                <a:latin typeface="Times New Roman" pitchFamily="18" charset="0"/>
                <a:cs typeface="Times New Roman" pitchFamily="18" charset="0"/>
              </a:rPr>
              <a:t>credited with </a:t>
            </a:r>
            <a:r>
              <a:rPr lang="en-IN" sz="1800" dirty="0">
                <a:latin typeface="Times New Roman" pitchFamily="18" charset="0"/>
                <a:cs typeface="Times New Roman" pitchFamily="18" charset="0"/>
              </a:rPr>
              <a:t>establishing "</a:t>
            </a:r>
            <a:r>
              <a:rPr lang="en-IN" sz="1800" b="1" dirty="0">
                <a:latin typeface="Times New Roman" pitchFamily="18" charset="0"/>
                <a:cs typeface="Times New Roman" pitchFamily="18" charset="0"/>
              </a:rPr>
              <a:t>empiricism</a:t>
            </a:r>
            <a:r>
              <a:rPr lang="en-IN" sz="1800" dirty="0">
                <a:latin typeface="Times New Roman" pitchFamily="18" charset="0"/>
                <a:cs typeface="Times New Roman" pitchFamily="18" charset="0"/>
              </a:rPr>
              <a:t>" as a criterion for testing </a:t>
            </a:r>
            <a:r>
              <a:rPr lang="en-IN" sz="1800" dirty="0" smtClean="0">
                <a:latin typeface="Times New Roman" pitchFamily="18" charset="0"/>
                <a:cs typeface="Times New Roman" pitchFamily="18" charset="0"/>
              </a:rPr>
              <a:t>the validity </a:t>
            </a:r>
            <a:r>
              <a:rPr lang="en-IN" sz="1800" dirty="0">
                <a:latin typeface="Times New Roman" pitchFamily="18" charset="0"/>
                <a:cs typeface="Times New Roman" pitchFamily="18" charset="0"/>
              </a:rPr>
              <a:t>of knowledge, thus providing a conceptual framework for </a:t>
            </a:r>
            <a:r>
              <a:rPr lang="en-IN" sz="1800" dirty="0" smtClean="0">
                <a:latin typeface="Times New Roman" pitchFamily="18" charset="0"/>
                <a:cs typeface="Times New Roman" pitchFamily="18" charset="0"/>
              </a:rPr>
              <a:t>later development </a:t>
            </a:r>
            <a:r>
              <a:rPr lang="en-IN" sz="1800" dirty="0">
                <a:latin typeface="Times New Roman" pitchFamily="18" charset="0"/>
                <a:cs typeface="Times New Roman" pitchFamily="18" charset="0"/>
              </a:rPr>
              <a:t>of excremental methodology in the natural and social sciences.</a:t>
            </a:r>
          </a:p>
          <a:p>
            <a:r>
              <a:rPr lang="en-IN" sz="1800" b="1" dirty="0">
                <a:solidFill>
                  <a:srgbClr val="FF0000"/>
                </a:solidFill>
                <a:latin typeface="Times New Roman" pitchFamily="18" charset="0"/>
                <a:cs typeface="Times New Roman" pitchFamily="18" charset="0"/>
              </a:rPr>
              <a:t>Comenius</a:t>
            </a:r>
          </a:p>
          <a:p>
            <a:r>
              <a:rPr lang="en-IN" sz="1800" dirty="0">
                <a:latin typeface="Times New Roman" pitchFamily="18" charset="0"/>
                <a:cs typeface="Times New Roman" pitchFamily="18" charset="0"/>
              </a:rPr>
              <a:t>John Comenius (1592-1670) was a Moravian clergyman, and the first person </a:t>
            </a:r>
            <a:r>
              <a:rPr lang="en-IN" sz="1800" dirty="0" smtClean="0">
                <a:latin typeface="Times New Roman" pitchFamily="18" charset="0"/>
                <a:cs typeface="Times New Roman" pitchFamily="18" charset="0"/>
              </a:rPr>
              <a:t>to recognize </a:t>
            </a:r>
            <a:r>
              <a:rPr lang="en-IN" sz="1800" dirty="0">
                <a:latin typeface="Times New Roman" pitchFamily="18" charset="0"/>
                <a:cs typeface="Times New Roman" pitchFamily="18" charset="0"/>
              </a:rPr>
              <a:t>the age differences in children's ability to learn. He also </a:t>
            </a:r>
            <a:r>
              <a:rPr lang="en-IN" sz="1800" dirty="0" smtClean="0">
                <a:latin typeface="Times New Roman" pitchFamily="18" charset="0"/>
                <a:cs typeface="Times New Roman" pitchFamily="18" charset="0"/>
              </a:rPr>
              <a:t>noticed that </a:t>
            </a:r>
            <a:r>
              <a:rPr lang="en-IN" sz="1800" dirty="0">
                <a:latin typeface="Times New Roman" pitchFamily="18" charset="0"/>
                <a:cs typeface="Times New Roman" pitchFamily="18" charset="0"/>
              </a:rPr>
              <a:t>children learn more effectively when they are involved with </a:t>
            </a:r>
            <a:r>
              <a:rPr lang="en-IN" sz="1800" dirty="0" smtClean="0">
                <a:latin typeface="Times New Roman" pitchFamily="18" charset="0"/>
                <a:cs typeface="Times New Roman" pitchFamily="18" charset="0"/>
              </a:rPr>
              <a:t>experience </a:t>
            </a:r>
            <a:r>
              <a:rPr lang="en-IN" sz="1800" dirty="0" err="1" smtClean="0">
                <a:latin typeface="Times New Roman" pitchFamily="18" charset="0"/>
                <a:cs typeface="Times New Roman" pitchFamily="18" charset="0"/>
              </a:rPr>
              <a:t>sthat</a:t>
            </a:r>
            <a:r>
              <a:rPr lang="en-IN" sz="1800" dirty="0" smtClean="0">
                <a:latin typeface="Times New Roman" pitchFamily="18" charset="0"/>
                <a:cs typeface="Times New Roman" pitchFamily="18" charset="0"/>
              </a:rPr>
              <a:t> </a:t>
            </a:r>
            <a:r>
              <a:rPr lang="en-IN" sz="1800" dirty="0">
                <a:latin typeface="Times New Roman" pitchFamily="18" charset="0"/>
                <a:cs typeface="Times New Roman" pitchFamily="18" charset="0"/>
              </a:rPr>
              <a:t>they can assimilate</a:t>
            </a:r>
            <a:r>
              <a:rPr lang="en-IN" sz="1800" dirty="0" smtClean="0">
                <a:latin typeface="Times New Roman" pitchFamily="18" charset="0"/>
                <a:cs typeface="Times New Roman" pitchFamily="18" charset="0"/>
              </a:rPr>
              <a:t>.</a:t>
            </a:r>
            <a:endParaRPr lang="en-IN" sz="1800" dirty="0">
              <a:latin typeface="Times New Roman" pitchFamily="18" charset="0"/>
              <a:cs typeface="Times New Roman" pitchFamily="18"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Nature </a:t>
            </a:r>
            <a:endParaRPr lang="en-IN" dirty="0"/>
          </a:p>
        </p:txBody>
      </p:sp>
      <p:sp>
        <p:nvSpPr>
          <p:cNvPr id="3" name="Content Placeholder 2"/>
          <p:cNvSpPr>
            <a:spLocks noGrp="1"/>
          </p:cNvSpPr>
          <p:nvPr>
            <p:ph sz="quarter" idx="1"/>
          </p:nvPr>
        </p:nvSpPr>
        <p:spPr/>
        <p:txBody>
          <a:bodyPr/>
          <a:lstStyle/>
          <a:p>
            <a:pPr algn="just"/>
            <a:r>
              <a:rPr lang="en-IN" dirty="0">
                <a:latin typeface="Times New Roman" pitchFamily="18" charset="0"/>
                <a:cs typeface="Times New Roman" pitchFamily="18" charset="0"/>
              </a:rPr>
              <a:t>1</a:t>
            </a:r>
            <a:r>
              <a:rPr lang="en-IN" sz="2000" dirty="0">
                <a:latin typeface="Times New Roman" pitchFamily="18" charset="0"/>
                <a:cs typeface="Times New Roman" pitchFamily="18" charset="0"/>
              </a:rPr>
              <a:t>. Educational Psychology is a science</a:t>
            </a:r>
            <a:r>
              <a:rPr lang="en-IN" sz="2000" dirty="0" smtClean="0">
                <a:latin typeface="Times New Roman" pitchFamily="18" charset="0"/>
                <a:cs typeface="Times New Roman" pitchFamily="18" charset="0"/>
              </a:rPr>
              <a:t>.</a:t>
            </a:r>
          </a:p>
          <a:p>
            <a:pPr algn="just"/>
            <a:r>
              <a:rPr lang="en-IN" sz="2000" dirty="0">
                <a:latin typeface="Times New Roman" pitchFamily="18" charset="0"/>
                <a:cs typeface="Times New Roman" pitchFamily="18" charset="0"/>
              </a:rPr>
              <a:t>2. Educational Psychology is a natural science</a:t>
            </a:r>
            <a:r>
              <a:rPr lang="en-IN" sz="2000" dirty="0" smtClean="0">
                <a:latin typeface="Times New Roman" pitchFamily="18" charset="0"/>
                <a:cs typeface="Times New Roman" pitchFamily="18" charset="0"/>
              </a:rPr>
              <a:t>.</a:t>
            </a:r>
          </a:p>
          <a:p>
            <a:pPr algn="just"/>
            <a:r>
              <a:rPr lang="en-IN" sz="2000" dirty="0">
                <a:latin typeface="Times New Roman" pitchFamily="18" charset="0"/>
                <a:cs typeface="Times New Roman" pitchFamily="18" charset="0"/>
              </a:rPr>
              <a:t>3. Educational psychology is a social science</a:t>
            </a:r>
            <a:r>
              <a:rPr lang="en-IN" sz="2000" dirty="0" smtClean="0">
                <a:latin typeface="Times New Roman" pitchFamily="18" charset="0"/>
                <a:cs typeface="Times New Roman" pitchFamily="18" charset="0"/>
              </a:rPr>
              <a:t>.</a:t>
            </a:r>
          </a:p>
          <a:p>
            <a:pPr algn="just"/>
            <a:r>
              <a:rPr lang="en-IN" sz="2000" dirty="0">
                <a:latin typeface="Times New Roman" pitchFamily="18" charset="0"/>
                <a:cs typeface="Times New Roman" pitchFamily="18" charset="0"/>
              </a:rPr>
              <a:t>4. Educational psychology is a positive science</a:t>
            </a:r>
            <a:r>
              <a:rPr lang="en-IN" sz="2000" dirty="0" smtClean="0">
                <a:latin typeface="Times New Roman" pitchFamily="18" charset="0"/>
                <a:cs typeface="Times New Roman" pitchFamily="18" charset="0"/>
              </a:rPr>
              <a:t>.</a:t>
            </a:r>
          </a:p>
          <a:p>
            <a:pPr algn="just"/>
            <a:r>
              <a:rPr lang="en-IN" sz="2000" dirty="0" smtClean="0">
                <a:latin typeface="Times New Roman" pitchFamily="18" charset="0"/>
                <a:cs typeface="Times New Roman" pitchFamily="18" charset="0"/>
              </a:rPr>
              <a:t>5.Educational </a:t>
            </a:r>
            <a:r>
              <a:rPr lang="en-IN" sz="2000" dirty="0">
                <a:latin typeface="Times New Roman" pitchFamily="18" charset="0"/>
                <a:cs typeface="Times New Roman" pitchFamily="18" charset="0"/>
              </a:rPr>
              <a:t>psychology is an applied science. </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Methods of Educational Psychology </a:t>
            </a:r>
            <a:endParaRPr lang="en-IN" dirty="0"/>
          </a:p>
        </p:txBody>
      </p:sp>
      <p:sp>
        <p:nvSpPr>
          <p:cNvPr id="3" name="Content Placeholder 2"/>
          <p:cNvSpPr>
            <a:spLocks noGrp="1"/>
          </p:cNvSpPr>
          <p:nvPr>
            <p:ph sz="quarter" idx="1"/>
          </p:nvPr>
        </p:nvSpPr>
        <p:spPr/>
        <p:txBody>
          <a:bodyPr>
            <a:normAutofit/>
          </a:bodyPr>
          <a:lstStyle/>
          <a:p>
            <a:r>
              <a:rPr lang="en-US" sz="2400" dirty="0" smtClean="0">
                <a:latin typeface="Times New Roman" pitchFamily="18" charset="0"/>
                <a:cs typeface="Times New Roman" pitchFamily="18" charset="0"/>
              </a:rPr>
              <a:t>Introspection method </a:t>
            </a:r>
          </a:p>
          <a:p>
            <a:r>
              <a:rPr lang="en-US" sz="2400" dirty="0" smtClean="0">
                <a:latin typeface="Times New Roman" pitchFamily="18" charset="0"/>
                <a:cs typeface="Times New Roman" pitchFamily="18" charset="0"/>
              </a:rPr>
              <a:t>Observation method </a:t>
            </a:r>
          </a:p>
          <a:p>
            <a:r>
              <a:rPr lang="en-US" sz="2400" dirty="0" smtClean="0">
                <a:latin typeface="Times New Roman" pitchFamily="18" charset="0"/>
                <a:cs typeface="Times New Roman" pitchFamily="18" charset="0"/>
              </a:rPr>
              <a:t>Case study </a:t>
            </a:r>
          </a:p>
          <a:p>
            <a:r>
              <a:rPr lang="en-US" sz="2400" dirty="0" smtClean="0">
                <a:latin typeface="Times New Roman" pitchFamily="18" charset="0"/>
                <a:cs typeface="Times New Roman" pitchFamily="18" charset="0"/>
              </a:rPr>
              <a:t>Interview method </a:t>
            </a:r>
            <a:endParaRPr lang="en-IN" sz="2400" dirty="0">
              <a:latin typeface="Times New Roman" pitchFamily="18" charset="0"/>
              <a:cs typeface="Times New Roman" pitchFamily="18"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Scope  </a:t>
            </a:r>
            <a:endParaRPr lang="en-IN" dirty="0"/>
          </a:p>
        </p:txBody>
      </p:sp>
      <p:sp>
        <p:nvSpPr>
          <p:cNvPr id="3" name="Content Placeholder 2"/>
          <p:cNvSpPr>
            <a:spLocks noGrp="1"/>
          </p:cNvSpPr>
          <p:nvPr>
            <p:ph sz="quarter" idx="1"/>
          </p:nvPr>
        </p:nvSpPr>
        <p:spPr/>
        <p:txBody>
          <a:bodyPr>
            <a:normAutofit/>
          </a:bodyPr>
          <a:lstStyle/>
          <a:p>
            <a:r>
              <a:rPr lang="en-US" dirty="0" smtClean="0"/>
              <a:t>Learner   </a:t>
            </a:r>
          </a:p>
          <a:p>
            <a:r>
              <a:rPr lang="en-US" dirty="0" smtClean="0"/>
              <a:t>Learning experiences </a:t>
            </a:r>
          </a:p>
          <a:p>
            <a:r>
              <a:rPr lang="en-US" dirty="0" smtClean="0"/>
              <a:t>Learning Situations</a:t>
            </a:r>
            <a:endParaRPr lang="en-US" dirty="0"/>
          </a:p>
          <a:p>
            <a:r>
              <a:rPr lang="en-US" dirty="0" smtClean="0"/>
              <a:t>Learning process </a:t>
            </a:r>
          </a:p>
          <a:p>
            <a:r>
              <a:rPr lang="en-US" dirty="0" smtClean="0"/>
              <a:t>Teacher </a:t>
            </a:r>
            <a:endParaRPr lang="en-US" dirty="0"/>
          </a:p>
          <a:p>
            <a:pPr>
              <a:buNone/>
            </a:pPr>
            <a:r>
              <a:rPr lang="en-US" dirty="0" smtClean="0"/>
              <a:t>l</a:t>
            </a:r>
            <a:endParaRPr lang="en-IN"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Importance </a:t>
            </a:r>
            <a:endParaRPr lang="en-IN" dirty="0"/>
          </a:p>
        </p:txBody>
      </p:sp>
      <p:sp>
        <p:nvSpPr>
          <p:cNvPr id="3" name="Content Placeholder 2"/>
          <p:cNvSpPr>
            <a:spLocks noGrp="1"/>
          </p:cNvSpPr>
          <p:nvPr>
            <p:ph sz="quarter" idx="1"/>
          </p:nvPr>
        </p:nvSpPr>
        <p:spPr>
          <a:xfrm>
            <a:off x="457200" y="1285860"/>
            <a:ext cx="8229600" cy="5572140"/>
          </a:xfrm>
        </p:spPr>
        <p:txBody>
          <a:bodyPr>
            <a:normAutofit/>
          </a:bodyPr>
          <a:lstStyle/>
          <a:p>
            <a:pPr algn="just"/>
            <a:r>
              <a:rPr lang="en-IN" sz="2200" dirty="0">
                <a:latin typeface="Times New Roman" pitchFamily="18" charset="0"/>
                <a:cs typeface="Times New Roman" pitchFamily="18" charset="0"/>
              </a:rPr>
              <a:t>Knowledge and understanding of developmental characteristics in all its aspects; physical, emotional, moral, social and cognitive.</a:t>
            </a:r>
          </a:p>
          <a:p>
            <a:pPr algn="just"/>
            <a:r>
              <a:rPr lang="en-IN" sz="2200" dirty="0">
                <a:latin typeface="Times New Roman" pitchFamily="18" charset="0"/>
                <a:cs typeface="Times New Roman" pitchFamily="18" charset="0"/>
              </a:rPr>
              <a:t>Modern and effective methods and methods of teaching, as well as control of educational situations in different educational environments.</a:t>
            </a:r>
          </a:p>
          <a:p>
            <a:pPr algn="just"/>
            <a:r>
              <a:rPr lang="en-IN" sz="2200" dirty="0">
                <a:latin typeface="Times New Roman" pitchFamily="18" charset="0"/>
                <a:cs typeface="Times New Roman" pitchFamily="18" charset="0"/>
              </a:rPr>
              <a:t>IQ tests and mental abilities that measure students' abilities and mental abilities, as well as ways to understand personality traits and patterns.</a:t>
            </a:r>
          </a:p>
          <a:p>
            <a:pPr algn="just"/>
            <a:r>
              <a:rPr lang="en-IN" sz="2200" dirty="0">
                <a:latin typeface="Times New Roman" pitchFamily="18" charset="0"/>
                <a:cs typeface="Times New Roman" pitchFamily="18" charset="0"/>
              </a:rPr>
              <a:t>Methods and conditions for the establishment of psychological and educational tests , and the principles and bases for the development of tests of achievement through effective methods that confirm the achievement of the goal of the educational process.</a:t>
            </a:r>
          </a:p>
          <a:p>
            <a:pPr algn="just"/>
            <a:r>
              <a:rPr lang="en-IN" sz="2200" dirty="0">
                <a:latin typeface="Times New Roman" pitchFamily="18" charset="0"/>
                <a:cs typeface="Times New Roman" pitchFamily="18" charset="0"/>
              </a:rPr>
              <a:t>Social and interactive life that arises between students and between students and teachers</a:t>
            </a:r>
          </a:p>
          <a:p>
            <a:endParaRPr lang="en-IN"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Conclusion </a:t>
            </a:r>
            <a:endParaRPr lang="en-IN" dirty="0"/>
          </a:p>
        </p:txBody>
      </p:sp>
      <p:sp>
        <p:nvSpPr>
          <p:cNvPr id="3" name="Content Placeholder 2"/>
          <p:cNvSpPr>
            <a:spLocks noGrp="1"/>
          </p:cNvSpPr>
          <p:nvPr>
            <p:ph sz="quarter" idx="1"/>
          </p:nvPr>
        </p:nvSpPr>
        <p:spPr/>
        <p:txBody>
          <a:bodyPr>
            <a:normAutofit/>
          </a:bodyPr>
          <a:lstStyle/>
          <a:p>
            <a:r>
              <a:rPr lang="en-IN" sz="2000" dirty="0">
                <a:latin typeface="Times New Roman" pitchFamily="18" charset="0"/>
                <a:cs typeface="Times New Roman" pitchFamily="18" charset="0"/>
              </a:rPr>
              <a:t>Educational psychology research on motivation is concerned with the </a:t>
            </a:r>
            <a:r>
              <a:rPr lang="en-IN" sz="2000" dirty="0">
                <a:latin typeface="Times New Roman" pitchFamily="18" charset="0"/>
                <a:cs typeface="Times New Roman" pitchFamily="18" charset="0"/>
                <a:hlinkClick r:id="rId2" tooltip="Volition (psychology)"/>
              </a:rPr>
              <a:t>volition</a:t>
            </a:r>
            <a:r>
              <a:rPr lang="en-IN" sz="2000" dirty="0">
                <a:latin typeface="Times New Roman" pitchFamily="18" charset="0"/>
                <a:cs typeface="Times New Roman" pitchFamily="18" charset="0"/>
              </a:rPr>
              <a:t> or </a:t>
            </a:r>
            <a:r>
              <a:rPr lang="en-IN" sz="2000" dirty="0">
                <a:latin typeface="Times New Roman" pitchFamily="18" charset="0"/>
                <a:cs typeface="Times New Roman" pitchFamily="18" charset="0"/>
                <a:hlinkClick r:id="rId3" tooltip="Will (philosophy)"/>
              </a:rPr>
              <a:t>will</a:t>
            </a:r>
            <a:r>
              <a:rPr lang="en-IN" sz="2000" dirty="0">
                <a:latin typeface="Times New Roman" pitchFamily="18" charset="0"/>
                <a:cs typeface="Times New Roman" pitchFamily="18" charset="0"/>
              </a:rPr>
              <a:t> that students bring to a task, their level of interest and </a:t>
            </a:r>
            <a:r>
              <a:rPr lang="en-IN" sz="2000" dirty="0">
                <a:latin typeface="Times New Roman" pitchFamily="18" charset="0"/>
                <a:cs typeface="Times New Roman" pitchFamily="18" charset="0"/>
                <a:hlinkClick r:id="rId4" tooltip="Intrinsic motivation"/>
              </a:rPr>
              <a:t>intrinsic motivation</a:t>
            </a:r>
            <a:r>
              <a:rPr lang="en-IN" sz="2000" dirty="0">
                <a:latin typeface="Times New Roman" pitchFamily="18" charset="0"/>
                <a:cs typeface="Times New Roman" pitchFamily="18" charset="0"/>
              </a:rPr>
              <a:t>, the personally held </a:t>
            </a:r>
            <a:r>
              <a:rPr lang="en-IN" sz="2000" dirty="0">
                <a:latin typeface="Times New Roman" pitchFamily="18" charset="0"/>
                <a:cs typeface="Times New Roman" pitchFamily="18" charset="0"/>
                <a:hlinkClick r:id="rId5" tooltip="Goal setting"/>
              </a:rPr>
              <a:t>goals</a:t>
            </a:r>
            <a:r>
              <a:rPr lang="en-IN" sz="2000" dirty="0">
                <a:latin typeface="Times New Roman" pitchFamily="18" charset="0"/>
                <a:cs typeface="Times New Roman" pitchFamily="18" charset="0"/>
              </a:rPr>
              <a:t> that guide their </a:t>
            </a:r>
            <a:r>
              <a:rPr lang="en-IN" sz="2000" dirty="0" smtClean="0">
                <a:latin typeface="Times New Roman" pitchFamily="18" charset="0"/>
                <a:cs typeface="Times New Roman" pitchFamily="18" charset="0"/>
              </a:rPr>
              <a:t>behaviour, </a:t>
            </a:r>
            <a:r>
              <a:rPr lang="en-IN" sz="2000" dirty="0">
                <a:latin typeface="Times New Roman" pitchFamily="18" charset="0"/>
                <a:cs typeface="Times New Roman" pitchFamily="18" charset="0"/>
              </a:rPr>
              <a:t>and their belief about the causes of their success or failure. As intrinsic motivation deals with activities that act as their own rewards, extrinsic motivation deals with motivations that are brought on by consequences or punishments</a:t>
            </a:r>
            <a:r>
              <a:rPr lang="en-IN" dirty="0"/>
              <a:t>. </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368940"/>
          </a:xfrm>
        </p:spPr>
        <p:txBody>
          <a:bodyPr/>
          <a:lstStyle/>
          <a:p>
            <a:r>
              <a:rPr lang="en-US" dirty="0" smtClean="0"/>
              <a:t>Thank you </a:t>
            </a:r>
            <a:endParaRPr lang="en-IN" dirty="0"/>
          </a:p>
        </p:txBody>
      </p:sp>
    </p:spTree>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Civic">
  <a:themeElements>
    <a:clrScheme name="Civic">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Civic">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ivic">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Civic</Template>
  <TotalTime>28</TotalTime>
  <Words>379</Words>
  <Application>Microsoft Office PowerPoint</Application>
  <PresentationFormat>On-screen Show (4:3)</PresentationFormat>
  <Paragraphs>41</Paragraphs>
  <Slides>9</Slides>
  <Notes>0</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Civic</vt:lpstr>
      <vt:lpstr>Presentation on Educational psychology </vt:lpstr>
      <vt:lpstr>Educational psychology </vt:lpstr>
      <vt:lpstr>History </vt:lpstr>
      <vt:lpstr>Nature </vt:lpstr>
      <vt:lpstr>Methods of Educational Psychology </vt:lpstr>
      <vt:lpstr>Scope  </vt:lpstr>
      <vt:lpstr>Importance </vt:lpstr>
      <vt:lpstr>Conclusion </vt:lpstr>
      <vt:lpstr>Thank you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Educational psychology</dc:title>
  <dc:creator>DELL</dc:creator>
  <cp:lastModifiedBy>DELL</cp:lastModifiedBy>
  <cp:revision>4</cp:revision>
  <dcterms:created xsi:type="dcterms:W3CDTF">2019-05-14T08:42:31Z</dcterms:created>
  <dcterms:modified xsi:type="dcterms:W3CDTF">2019-05-14T13:00:08Z</dcterms:modified>
</cp:coreProperties>
</file>